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61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jor.2005.10.033" TargetMode="External"/><Relationship Id="rId2" Type="http://schemas.openxmlformats.org/officeDocument/2006/relationships/hyperlink" Target="https://doi.org/10.15826/vestnik.2018.17.2.01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9910" y="488551"/>
            <a:ext cx="8335410" cy="4005072"/>
          </a:xfrm>
        </p:spPr>
        <p:txBody>
          <a:bodyPr>
            <a:noAutofit/>
          </a:bodyPr>
          <a:lstStyle/>
          <a:p>
            <a:r>
              <a:rPr lang="ru-RU" sz="4400" dirty="0" smtClean="0"/>
              <a:t>Построение предиктивной модели на базе искусственной </a:t>
            </a:r>
            <a:r>
              <a:rPr lang="ru-RU" sz="4400" dirty="0" err="1" smtClean="0"/>
              <a:t>нейросети</a:t>
            </a:r>
            <a:r>
              <a:rPr lang="ru-RU" sz="4400" dirty="0" smtClean="0"/>
              <a:t> для прогнозирования распространенности и заболеваемости ВИЧ-инфекции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9910" y="4914086"/>
            <a:ext cx="7315200" cy="914400"/>
          </a:xfrm>
        </p:spPr>
        <p:txBody>
          <a:bodyPr/>
          <a:lstStyle/>
          <a:p>
            <a:r>
              <a:rPr lang="ru-RU" dirty="0" smtClean="0"/>
              <a:t>Студент</a:t>
            </a:r>
            <a:r>
              <a:rPr lang="en-US" dirty="0" smtClean="0"/>
              <a:t>: </a:t>
            </a:r>
            <a:r>
              <a:rPr lang="ru-RU" dirty="0" smtClean="0"/>
              <a:t>Калмыков Алексей</a:t>
            </a:r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РИ-400001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9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Полученные результаты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32323" y="99568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Предсказание каждой из моделей для Свердловской области.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43" y="1497523"/>
            <a:ext cx="8209280" cy="44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6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05900" y="4288970"/>
            <a:ext cx="7880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Стоит также отметить, что статистика заболеваемости обновляется с запозданием в несколько лет (в текущий момент она ограничивается 2021 годом)</a:t>
            </a:r>
            <a:r>
              <a:rPr lang="en-US" dirty="0" smtClean="0"/>
              <a:t>,</a:t>
            </a:r>
            <a:r>
              <a:rPr lang="ru-RU" dirty="0" smtClean="0"/>
              <a:t> возникает задача о прогнозировании заболеваемости на несколько лет вперед.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53500" y="2820125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705900" y="843277"/>
            <a:ext cx="7880854" cy="3445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Полученные результаты свидетельствуют о применимости рекуррентных нейронных сетей в рамках решаемой задачи.</a:t>
            </a:r>
          </a:p>
          <a:p>
            <a:r>
              <a:rPr lang="ru-RU" dirty="0" smtClean="0"/>
              <a:t>Вместе с тем, использованные модели и методы обучения нуждаются в доработке</a:t>
            </a:r>
            <a:r>
              <a:rPr lang="en-US" dirty="0" smtClean="0"/>
              <a:t>,</a:t>
            </a:r>
            <a:r>
              <a:rPr lang="ru-RU" dirty="0" smtClean="0"/>
              <a:t> как то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Включение в модель большего числа социально демографических факторов.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Построение глобальной модели, которая использовала бы для обучения временные ряды для всех регионов вместе взятых.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Подбор более совершенной стратегии заполнения</a:t>
            </a:r>
            <a:r>
              <a:rPr lang="en-US" dirty="0" smtClean="0"/>
              <a:t>/</a:t>
            </a:r>
            <a:r>
              <a:rPr lang="ru-RU" dirty="0" smtClean="0"/>
              <a:t>удаления пропусков.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Оптимизация архитектуры </a:t>
            </a:r>
            <a:r>
              <a:rPr lang="ru-RU" dirty="0" err="1" smtClean="0"/>
              <a:t>нейросетей</a:t>
            </a:r>
            <a:r>
              <a:rPr lang="en-US" dirty="0" smtClean="0"/>
              <a:t>:</a:t>
            </a:r>
            <a:r>
              <a:rPr lang="ru-RU" dirty="0"/>
              <a:t> </a:t>
            </a:r>
            <a:r>
              <a:rPr lang="ru-RU" dirty="0" smtClean="0"/>
              <a:t>изменение числа слоев и нейронов, функций активаций, алгоритма обучения.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262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8594" y="200298"/>
            <a:ext cx="8621486" cy="650530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Справки о ВИЧ-инфекции ФБУН ЦНИИ Эпидемиологии </a:t>
            </a:r>
            <a:r>
              <a:rPr lang="ru-RU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Роспотребнадзора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— URL: http://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www.hivrussia.info/dannye-po-vichinfektsii_v-rossii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; Дата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обращения: 31.03.2024.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 доклад «О состоянии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санитарно-эпидемиологического благополучия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населения Российской Федерации в 2022 году» (</a:t>
            </a:r>
            <a:r>
              <a:rPr lang="ru-RU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Роспотребнадзор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— URL: https://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www.rospotrebnadzor.ru/documents/21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details.php?ELEMENT_ID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=25076&amp;ysclid=luf30eh87v20773939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;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обращения: 31.03.2024.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нехватке антиретровирусных препаратов на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портале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Форбс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— 08.2023. 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 : / / www 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forbes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biznes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/494652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lekarstvennyj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immunodeficit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pocemu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vic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-v-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rossii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ne-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hvataet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preparatov?ysclid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=ludtt5qqmq4797283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обращения: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31.03.2024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“Статья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нехватке антиретровирусных препаратов на портале «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Газета.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RU». — 03.2024. — URL: https://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www.gazeta.ru/social/news/2024/03/27/22645873.shtml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обращения: 31.03.2024”.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Р.И.А. “Статья о нехватке антиретровирусных препаратов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портале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«РИА-новости». — 20230815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T0800. — URL: https : / /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ru/20230815/vich-1889610440.html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;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обращения: 31.03.2024.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“Статья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нехватке антиретровирусных препаратов на портале «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СПИД-центр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— 10.2021. 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 /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center/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articles/3651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обращения: 31.03.2024”.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мониторинга государственных закупок АРВ-препаратов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году (Коалиция готовности к лечению)”. — 11.2022. —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/ /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itpc-eeca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.org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monitoring/ 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обращения: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31.03.2024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о дефиците антиретровирусных препаратов в 2023г. на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портале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NGS.RU»”. — 07.2023. — URL: https://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ngs.ru/text/world/2023/07/26/72531896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обращения: 31.03.2024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о дефиците антиретровирусных препаратов в 2023г. на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портале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«Фонтанка»”. 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 : / / www 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fontanka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/2023 /07 /23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72522236 / ?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ysclid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ludylr0fc5863746263 ; ”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обращения: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31.03.2024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Budgetary Healthcare Institution of the Sverdlovsk Region ", Sverdlovsk Regional Center for AIDS Prevention and Control", A. S.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Podymova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 D.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Turgel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Ural Federal University, P. D.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Kuznetsov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Ural Federal University, K. V.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Chukavina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Ural Federal University. «Socio-Economic Factors Determining the Dissemination of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Infection in the Russian Regions».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Bulletin of Ural Federal University. Series Economics and Management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17, </a:t>
            </a:r>
            <a:r>
              <a:rPr lang="ru-RU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 (2018 г.): 242–62.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https://doi.org/10.15826/vestnik.2018.17.2.011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Zanakis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Stelios, Cecilia Ortiz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Ahlf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Alvarez,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Vivian Li. «Socio-economic determinants of HIV/AIDS pandemic and nations efficiencies».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Journal of Operational Research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176 (1 </a:t>
            </a:r>
            <a:r>
              <a:rPr lang="ru-RU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февраль 2007 г.): 1811–38.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https://doi.org/10.1016/j.ejor.2005.10.033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Crone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Hibon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Nikolopoulos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forecasting with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Empirical evidence from the NN3 competition on time series prediction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2011. — July.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Andrawis</a:t>
            </a: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Atiya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El-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Shishiny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 combinations of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intelligence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linear models for the NN5 time series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competition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International Journal of Forecasting. — 2011. — July.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—Vol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27. — P. 672–688.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Makridakis</a:t>
            </a: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Spiliotis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Assimakopoulos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and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methods: Concerns and ways forward //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ONE.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—2018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— Mar. — Vol. 13.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Mathonsi</a:t>
            </a:r>
            <a:r>
              <a:rPr lang="en-US" sz="1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Zyl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T.L. van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Statistics and Deep Learning Hybrid 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for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Time Series Forecasting and Mortality Modeling // Forecasting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 — Mar. — Vol. 4, no. 11</a:t>
            </a: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.—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1–25.</a:t>
            </a:r>
            <a:endParaRPr lang="en-US" sz="1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51961"/>
          <a:stretch/>
        </p:blipFill>
        <p:spPr>
          <a:xfrm>
            <a:off x="7452275" y="674364"/>
            <a:ext cx="4406444" cy="540276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200" dirty="0" smtClean="0"/>
              <a:t>ПРИЛОЖЕНИЕ</a:t>
            </a:r>
            <a:br>
              <a:rPr lang="ru-RU" sz="32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Фрагмент</a:t>
            </a:r>
            <a:br>
              <a:rPr lang="ru-RU" sz="3200" dirty="0" smtClean="0"/>
            </a:br>
            <a:r>
              <a:rPr lang="ru-RU" sz="3200" dirty="0" smtClean="0"/>
              <a:t>исходных </a:t>
            </a:r>
            <a:br>
              <a:rPr lang="ru-RU" sz="3200" dirty="0" smtClean="0"/>
            </a:br>
            <a:r>
              <a:rPr lang="ru-RU" sz="3200" dirty="0" smtClean="0"/>
              <a:t>данных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53500" y="2820125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r="63217"/>
          <a:stretch/>
        </p:blipFill>
        <p:spPr>
          <a:xfrm>
            <a:off x="3475123" y="669213"/>
            <a:ext cx="4012712" cy="54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5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200" dirty="0" smtClean="0"/>
              <a:t>ПРИЛОЖЕНИЕ</a:t>
            </a:r>
            <a:br>
              <a:rPr lang="ru-RU" sz="32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Построение рекуррентной нейронной сети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53500" y="2820125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553500" y="377440"/>
            <a:ext cx="7950523" cy="6066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Initialize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model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Sequential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model.add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(LSTM(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.lstm_size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activation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.activation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return_sequences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False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stateful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.stateful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batch_input_shape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.b_size_train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.n_input_train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x_train.shape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))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model.add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tfp.layers.DenseFlipout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.y_col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)))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optimizer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learning_rate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.learning_rate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model.compile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optimizer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optimizer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loss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.loss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"Модель скомпилирована:"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model.summary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())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.pretrained_model_path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Load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pre_trained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model</a:t>
            </a: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try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model.load_weights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.pretrained_model_path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except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as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exc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f'Specified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model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: 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.pretrained_model_path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path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is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invalid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.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Initialized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model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with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no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pre-trained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weights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early_stopping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EarlyStopping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monitor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val_loss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patience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.early_stopping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restore_best_weights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checkpoint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ModelCheckpoint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f'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results_path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/best_model.hdf5'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monitor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val_loss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save_best_only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True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mode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min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history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model.fit_generator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train_generator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validation_data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test_generator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epochs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.epochs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callbacks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=[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early_stopping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checkpoint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],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verbose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.verbose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              )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6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7622" y="866068"/>
            <a:ext cx="8003177" cy="511672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Социальный аспект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словам директора ЮНЭЙДС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главы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команды ООН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России,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20%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33%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ВИЧ-инфицированных людей в странах Восточной Европы боятся обращаться в медицинские учреждения для получения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терапии.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Демографический аспект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2022 г. было сообщено о смерти 34 410 инфицированных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 общее число россиян, живущих с ВИЧ, продолжает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[1].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аспект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общий ущерб экономике, связанны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 с ВИЧ-инфекцией, в 2022 г. в Российской Федерации оценивается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262,5 млрд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рублей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1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86629" y="103559"/>
            <a:ext cx="8029302" cy="55018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Согласно сообщениям СМИ и результатам мониторинга закупок Минздрава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[3-9],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Российской Федерации существует дефицит антиретровирусных препаратов, который в некоторые года может достигать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30-40%.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условиях ограниченности средств, выделяемых на закупку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антиретровирусных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препаратов, особенно важной становится задача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перераспределения их в пользу тех регионов, где заболеваемость выше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целью исследования поставлена разработка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нейросетевой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 для прогнозирования заболеваемости ВИЧ в субъектах Российской Федерации на основании данных о заболеваемости в предыдущие года и социально-демографических данных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Выполненные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7920" y="528320"/>
            <a:ext cx="7506548" cy="5456428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Изучение данных о </a:t>
            </a:r>
            <a:r>
              <a:rPr lang="ru-RU" dirty="0"/>
              <a:t>заболеваемости за предыдущие года, выявление характерных паттернов, </a:t>
            </a:r>
            <a:r>
              <a:rPr lang="ru-RU" dirty="0" smtClean="0"/>
              <a:t>аномальных </a:t>
            </a:r>
            <a:r>
              <a:rPr lang="ru-RU" dirty="0"/>
              <a:t>значений. </a:t>
            </a:r>
            <a:endParaRPr lang="ru-RU" dirty="0" smtClean="0"/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Анализ </a:t>
            </a:r>
            <a:r>
              <a:rPr lang="ru-RU" dirty="0"/>
              <a:t>существующих работ по прогнозированию </a:t>
            </a:r>
            <a:r>
              <a:rPr lang="ru-RU" dirty="0" smtClean="0"/>
              <a:t>заболеваемости </a:t>
            </a:r>
            <a:r>
              <a:rPr lang="ru-RU" dirty="0"/>
              <a:t>ВИЧ в разных регионах мира, выявление </a:t>
            </a:r>
            <a:r>
              <a:rPr lang="ru-RU" dirty="0" smtClean="0"/>
              <a:t>социально-демографических </a:t>
            </a:r>
            <a:r>
              <a:rPr lang="ru-RU" dirty="0"/>
              <a:t>факторов-предикторов роста/снижения </a:t>
            </a:r>
            <a:r>
              <a:rPr lang="ru-RU" dirty="0" smtClean="0"/>
              <a:t>заболеваемости</a:t>
            </a:r>
            <a:r>
              <a:rPr lang="ru-RU" dirty="0"/>
              <a:t>. </a:t>
            </a:r>
            <a:endParaRPr lang="ru-RU" dirty="0" smtClean="0"/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Анализ </a:t>
            </a:r>
            <a:r>
              <a:rPr lang="ru-RU" dirty="0"/>
              <a:t>существующих работ с применением нейронных сетей в </a:t>
            </a:r>
            <a:r>
              <a:rPr lang="ru-RU" dirty="0" smtClean="0"/>
              <a:t>области </a:t>
            </a:r>
            <a:r>
              <a:rPr lang="ru-RU" dirty="0"/>
              <a:t>эпидемиологии с целью поиска наиболее удачных архитектур, мотивации к их использованию. </a:t>
            </a:r>
            <a:endParaRPr lang="ru-RU" dirty="0" smtClean="0"/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Разработка </a:t>
            </a:r>
            <a:r>
              <a:rPr lang="ru-RU" dirty="0"/>
              <a:t>и инициализация </a:t>
            </a:r>
            <a:r>
              <a:rPr lang="ru-RU" dirty="0" err="1" smtClean="0"/>
              <a:t>нейросетей</a:t>
            </a:r>
            <a:r>
              <a:rPr lang="ru-RU" dirty="0" smtClean="0"/>
              <a:t> наиболее </a:t>
            </a:r>
            <a:r>
              <a:rPr lang="ru-RU" dirty="0"/>
              <a:t>релевантных архитектур, выбор метрик качества для оценки предсказания, отбор наиболее удачных моделей. </a:t>
            </a:r>
            <a:endParaRPr lang="ru-RU" dirty="0" smtClean="0"/>
          </a:p>
          <a:p>
            <a:pPr marL="457200" lvl="0" indent="-457200">
              <a:buFont typeface="+mj-lt"/>
              <a:buAutoNum type="arabicPeriod"/>
            </a:pPr>
            <a:r>
              <a:rPr lang="ru-RU" dirty="0" smtClean="0"/>
              <a:t>Конечная оптимизация разработанных моделей, </a:t>
            </a:r>
            <a:r>
              <a:rPr lang="ru-RU" dirty="0"/>
              <a:t>получение финального прогноза </a:t>
            </a:r>
            <a:r>
              <a:rPr lang="ru-RU" dirty="0" smtClean="0"/>
              <a:t>заболеваемости.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5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dirty="0" smtClean="0"/>
              <a:t>Статистика</a:t>
            </a:r>
            <a:br>
              <a:rPr lang="ru-RU" sz="3200" dirty="0" smtClean="0"/>
            </a:br>
            <a:r>
              <a:rPr lang="ru-RU" sz="3200" dirty="0" smtClean="0"/>
              <a:t>заболеваемости</a:t>
            </a:r>
            <a:endParaRPr lang="ru-RU" sz="3200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622765" y="644434"/>
            <a:ext cx="6278878" cy="218585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Собраны и агрегированы исходные данные о заболеваемости ВИЧ</a:t>
            </a:r>
            <a:r>
              <a:rPr lang="en-US" dirty="0" smtClean="0"/>
              <a:t>/</a:t>
            </a:r>
            <a:r>
              <a:rPr lang="ru-RU" dirty="0" smtClean="0"/>
              <a:t>СПИД в период с 1999 до 2022 года.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Видео без названия — сделано в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2765" y="1618929"/>
            <a:ext cx="8003177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8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 smtClean="0"/>
              <a:t>Выбранные социально-демографические факторы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59200" y="721360"/>
            <a:ext cx="7833359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На основе изученной литературы </a:t>
            </a:r>
            <a:r>
              <a:rPr lang="en-US" dirty="0"/>
              <a:t>[10;11] </a:t>
            </a:r>
            <a:r>
              <a:rPr lang="ru-RU" dirty="0"/>
              <a:t>для модели также собраны</a:t>
            </a:r>
            <a:r>
              <a:rPr lang="en-US" dirty="0"/>
              <a:t> </a:t>
            </a:r>
            <a:r>
              <a:rPr lang="ru-RU" dirty="0"/>
              <a:t>социально-демографические факторы, косвенно связанные с заболеваемостью </a:t>
            </a:r>
            <a:r>
              <a:rPr lang="ru-RU" dirty="0" smtClean="0"/>
              <a:t>ВИЧ</a:t>
            </a:r>
            <a:r>
              <a:rPr lang="en-US" dirty="0" smtClean="0"/>
              <a:t>:</a:t>
            </a:r>
            <a:endParaRPr lang="ru-RU" dirty="0" smtClean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Валовый региональный продукт на душу </a:t>
            </a:r>
            <a:r>
              <a:rPr lang="ru-RU" dirty="0" smtClean="0"/>
              <a:t>населения.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Структура численности постоянного населения по возрастным </a:t>
            </a:r>
            <a:r>
              <a:rPr lang="ru-RU" dirty="0" smtClean="0"/>
              <a:t>группам.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Доля городского </a:t>
            </a:r>
            <a:r>
              <a:rPr lang="ru-RU" dirty="0" smtClean="0"/>
              <a:t>населения.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Безработица.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Число новых случаев </a:t>
            </a:r>
            <a:r>
              <a:rPr lang="ru-RU" dirty="0" smtClean="0"/>
              <a:t>наркомании.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Ввод в действие общей площади жилых домов на душу </a:t>
            </a:r>
            <a:r>
              <a:rPr lang="ru-RU" dirty="0" smtClean="0"/>
              <a:t>населения.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Численность обучающихся студентов на численность </a:t>
            </a:r>
            <a:r>
              <a:rPr lang="ru-RU" dirty="0" smtClean="0"/>
              <a:t>населения.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Число посещений музеев на численность </a:t>
            </a:r>
            <a:r>
              <a:rPr lang="ru-RU" dirty="0" smtClean="0"/>
              <a:t>населения.</a:t>
            </a:r>
            <a:endParaRPr lang="ru-RU" dirty="0"/>
          </a:p>
          <a:p>
            <a:endParaRPr lang="ru-RU" dirty="0"/>
          </a:p>
          <a:p>
            <a:r>
              <a:rPr lang="ru-RU" dirty="0" smtClean="0"/>
              <a:t>Кроме того, задействована информация о распределении числа заболеваний по следующим демографическим группам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Потребители инъекционных наркотиков.</a:t>
            </a:r>
          </a:p>
          <a:p>
            <a:pPr marL="342900" indent="-342900">
              <a:buAutoNum type="arabicPeriod"/>
            </a:pPr>
            <a:r>
              <a:rPr lang="ru-RU" dirty="0" smtClean="0"/>
              <a:t>Обследованные беременные.</a:t>
            </a:r>
          </a:p>
          <a:p>
            <a:pPr marL="342900" indent="-342900">
              <a:buAutoNum type="arabicPeriod"/>
            </a:pPr>
            <a:r>
              <a:rPr lang="ru-RU" dirty="0" smtClean="0"/>
              <a:t>Лица, болеющие ЗППП.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Прочие контингенты.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026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 smtClean="0"/>
              <a:t>Выбранная модель машинного обучения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93430" y="694145"/>
            <a:ext cx="81493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результатам изученных исследований и соревнований </a:t>
            </a:r>
            <a:r>
              <a:rPr lang="en-US" dirty="0"/>
              <a:t>[12-15]</a:t>
            </a:r>
            <a:r>
              <a:rPr lang="ru-RU" dirty="0"/>
              <a:t>, </a:t>
            </a:r>
            <a:r>
              <a:rPr lang="ru-RU" dirty="0" smtClean="0"/>
              <a:t>наилучшие результаты в задачах о прогнозировании показывают рекуррентные нейронные сети в комбинации со статистическими методами. В </a:t>
            </a:r>
            <a:r>
              <a:rPr lang="ru-RU" dirty="0"/>
              <a:t>литературе данная модель известна под названием </a:t>
            </a:r>
            <a:r>
              <a:rPr lang="en-US" b="1" dirty="0" smtClean="0"/>
              <a:t>MES-LSTM </a:t>
            </a:r>
            <a:r>
              <a:rPr lang="en-US" dirty="0" smtClean="0"/>
              <a:t>[15]</a:t>
            </a:r>
            <a:r>
              <a:rPr lang="ru-RU" dirty="0" smtClean="0"/>
              <a:t>.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30" y="2093917"/>
            <a:ext cx="7940844" cy="38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4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Полученные результаты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69763" y="134112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Усредненные по регионам значения метрики </a:t>
            </a:r>
            <a:r>
              <a:rPr lang="en-US" dirty="0" smtClean="0"/>
              <a:t>MAPE</a:t>
            </a:r>
            <a:r>
              <a:rPr lang="ru-RU" dirty="0" smtClean="0"/>
              <a:t> для всех моделей.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67" y="1935480"/>
            <a:ext cx="828789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Полученные результаты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69763" y="134112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Усредненные по регионам значения метрики </a:t>
            </a:r>
            <a:r>
              <a:rPr lang="en-US" dirty="0" smtClean="0"/>
              <a:t>RMSE</a:t>
            </a:r>
            <a:r>
              <a:rPr lang="ru-RU" dirty="0" smtClean="0"/>
              <a:t> для всех моделей.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01" y="1994640"/>
            <a:ext cx="8266723" cy="39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6534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1266</TotalTime>
  <Words>1152</Words>
  <Application>Microsoft Office PowerPoint</Application>
  <PresentationFormat>Широкоэкранный</PresentationFormat>
  <Paragraphs>89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Corbel</vt:lpstr>
      <vt:lpstr>JetBrains Mono</vt:lpstr>
      <vt:lpstr>Times New Roman</vt:lpstr>
      <vt:lpstr>Wingdings 2</vt:lpstr>
      <vt:lpstr>Рамка</vt:lpstr>
      <vt:lpstr>Построение предиктивной модели на базе искусственной нейросети для прогнозирования распространенности и заболеваемости ВИЧ-инфекции</vt:lpstr>
      <vt:lpstr>Актуальность</vt:lpstr>
      <vt:lpstr>Цель</vt:lpstr>
      <vt:lpstr>Выполненные задачи</vt:lpstr>
      <vt:lpstr>Статистика заболеваемости</vt:lpstr>
      <vt:lpstr>Выбранные социально-демографические факторы</vt:lpstr>
      <vt:lpstr>Выбранная модель машинного обучения</vt:lpstr>
      <vt:lpstr>Полученные результаты</vt:lpstr>
      <vt:lpstr>Полученные результаты</vt:lpstr>
      <vt:lpstr>Полученные результаты</vt:lpstr>
      <vt:lpstr>Заключение</vt:lpstr>
      <vt:lpstr>Источники</vt:lpstr>
      <vt:lpstr>ПРИЛОЖЕНИЕ  Фрагмент исходных  данных</vt:lpstr>
      <vt:lpstr>ПРИЛОЖЕНИЕ  Построение рекуррентной нейронной сети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заболеваемости ВИЧ/СПИД</dc:title>
  <dc:creator>Алексей Калмыков</dc:creator>
  <cp:lastModifiedBy>Алексей Калмыков</cp:lastModifiedBy>
  <cp:revision>150</cp:revision>
  <dcterms:created xsi:type="dcterms:W3CDTF">2023-12-05T11:20:05Z</dcterms:created>
  <dcterms:modified xsi:type="dcterms:W3CDTF">2024-06-13T10:02:00Z</dcterms:modified>
</cp:coreProperties>
</file>